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6C88-CBD4-4D2B-93DC-543E6E6834BC}" type="datetimeFigureOut">
              <a:rPr lang="zh-TW" altLang="en-US" smtClean="0"/>
              <a:t>2025/5/27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8B8C2-A205-4E08-8604-4D3CF28D6341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3677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6C88-CBD4-4D2B-93DC-543E6E6834BC}" type="datetimeFigureOut">
              <a:rPr lang="zh-TW" altLang="en-US" smtClean="0"/>
              <a:t>2025/5/27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8B8C2-A205-4E08-8604-4D3CF28D63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789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6C88-CBD4-4D2B-93DC-543E6E6834BC}" type="datetimeFigureOut">
              <a:rPr lang="zh-TW" altLang="en-US" smtClean="0"/>
              <a:t>2025/5/27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8B8C2-A205-4E08-8604-4D3CF28D63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9855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6C88-CBD4-4D2B-93DC-543E6E6834BC}" type="datetimeFigureOut">
              <a:rPr lang="zh-TW" altLang="en-US" smtClean="0"/>
              <a:t>2025/5/27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8B8C2-A205-4E08-8604-4D3CF28D63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6471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6C88-CBD4-4D2B-93DC-543E6E6834BC}" type="datetimeFigureOut">
              <a:rPr lang="zh-TW" altLang="en-US" smtClean="0"/>
              <a:t>2025/5/27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8B8C2-A205-4E08-8604-4D3CF28D6341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5207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6C88-CBD4-4D2B-93DC-543E6E6834BC}" type="datetimeFigureOut">
              <a:rPr lang="zh-TW" altLang="en-US" smtClean="0"/>
              <a:t>2025/5/27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8B8C2-A205-4E08-8604-4D3CF28D63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2207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6C88-CBD4-4D2B-93DC-543E6E6834BC}" type="datetimeFigureOut">
              <a:rPr lang="zh-TW" altLang="en-US" smtClean="0"/>
              <a:t>2025/5/27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8B8C2-A205-4E08-8604-4D3CF28D63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2950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6C88-CBD4-4D2B-93DC-543E6E6834BC}" type="datetimeFigureOut">
              <a:rPr lang="zh-TW" altLang="en-US" smtClean="0"/>
              <a:t>2025/5/27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8B8C2-A205-4E08-8604-4D3CF28D63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0335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6C88-CBD4-4D2B-93DC-543E6E6834BC}" type="datetimeFigureOut">
              <a:rPr lang="zh-TW" altLang="en-US" smtClean="0"/>
              <a:t>2025/5/27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8B8C2-A205-4E08-8604-4D3CF28D63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1488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A9A96C88-CBD4-4D2B-93DC-543E6E6834BC}" type="datetimeFigureOut">
              <a:rPr lang="zh-TW" altLang="en-US" smtClean="0"/>
              <a:t>2025/5/27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E18B8C2-A205-4E08-8604-4D3CF28D63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0377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6C88-CBD4-4D2B-93DC-543E6E6834BC}" type="datetimeFigureOut">
              <a:rPr lang="zh-TW" altLang="en-US" smtClean="0"/>
              <a:t>2025/5/27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8B8C2-A205-4E08-8604-4D3CF28D63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1240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9A96C88-CBD4-4D2B-93DC-543E6E6834BC}" type="datetimeFigureOut">
              <a:rPr lang="zh-TW" altLang="en-US" smtClean="0"/>
              <a:t>2025/5/27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E18B8C2-A205-4E08-8604-4D3CF28D6341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032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FE20A24-7D51-1C8F-218D-957C3F0EA7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23925" y="200024"/>
            <a:ext cx="10810875" cy="1457325"/>
          </a:xfrm>
        </p:spPr>
        <p:txBody>
          <a:bodyPr>
            <a:noAutofit/>
          </a:bodyPr>
          <a:lstStyle/>
          <a:p>
            <a:r>
              <a:rPr lang="zh-TW" altLang="zh-TW" sz="6000" b="1" dirty="0">
                <a:solidFill>
                  <a:schemeClr val="accent3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國小學生食米教育教案徵件活動</a:t>
            </a:r>
            <a:endParaRPr lang="zh-TW" altLang="en-US" sz="6000" b="1" dirty="0">
              <a:solidFill>
                <a:schemeClr val="accent3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DD78FC1-8D80-3C79-59AA-4C7D9CC0DC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7280" y="2567419"/>
            <a:ext cx="1005840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altLang="zh-TW" sz="5400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OOOOO(</a:t>
            </a:r>
            <a:r>
              <a:rPr lang="zh-TW" altLang="en-US" sz="5400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教案主題</a:t>
            </a:r>
            <a:r>
              <a:rPr lang="en-US" altLang="zh-TW" sz="5400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5400" dirty="0">
              <a:solidFill>
                <a:schemeClr val="tx1">
                  <a:lumMod val="95000"/>
                  <a:lumOff val="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副標題 2">
            <a:extLst>
              <a:ext uri="{FF2B5EF4-FFF2-40B4-BE49-F238E27FC236}">
                <a16:creationId xmlns:a16="http://schemas.microsoft.com/office/drawing/2014/main" id="{560510A4-C850-21B2-2B50-39517DCEE1B3}"/>
              </a:ext>
            </a:extLst>
          </p:cNvPr>
          <p:cNvSpPr txBox="1">
            <a:spLocks/>
          </p:cNvSpPr>
          <p:nvPr/>
        </p:nvSpPr>
        <p:spPr bwMode="auto">
          <a:xfrm>
            <a:off x="1097280" y="4591811"/>
            <a:ext cx="418975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buNone/>
            </a:pPr>
            <a:r>
              <a:rPr lang="zh-TW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提案單位</a:t>
            </a:r>
            <a:r>
              <a:rPr lang="en-US" altLang="zh-TW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zh-TW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學校全銜名稱</a:t>
            </a:r>
            <a:r>
              <a:rPr lang="en-US" altLang="zh-TW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marL="0" indent="0" eaLnBrk="1" hangingPunct="1">
              <a:buNone/>
            </a:pPr>
            <a:r>
              <a:rPr lang="zh-TW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提案者</a:t>
            </a:r>
          </a:p>
        </p:txBody>
      </p:sp>
    </p:spTree>
    <p:extLst>
      <p:ext uri="{BB962C8B-B14F-4D97-AF65-F5344CB8AC3E}">
        <p14:creationId xmlns:p14="http://schemas.microsoft.com/office/powerpoint/2010/main" val="278527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F0E1B48-7CC6-6B35-FBFA-AEF1F102B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設計理念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4C92CB-261A-A8F7-7BC2-42D8B718FF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請說明教學計畫之設計理念、學習重點、目標及核心素養，內容需結合食米教育理念並推廣國產稻米或米穀粉，鼓勵融入在地食米特色、文化傳承及環境永續設計思維，同時採用具新穎性的學習模式，以提升學生學習成效與核心素養。</a:t>
            </a:r>
          </a:p>
          <a:p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0748444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38D8F67-467F-70F8-D8CA-0182C7246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教學活動設計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1DF8D54-3784-E530-3FF4-3FC44E9395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請說明教學活動之設計內容，應具備完整性與可行性，活動安排具有多元性與創新性，並能結合在地特色以展現地方文化，整體設計須符合目標對象之年齡特性與學習需求，具有良好的普及性與實施性。</a:t>
            </a:r>
          </a:p>
          <a:p>
            <a:endParaRPr lang="zh-TW" altLang="en-US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79886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AD0C989-DDBA-5855-5B27-75F21FDAB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預期成果效益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7322441-9C67-70C4-6E67-0FF9C4D186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請說明本教案之預期成果與效益，包括學習成果的展現方式（如學習評量），並說明教案如何有助於達成教育目標，提升學生對國產稻米及米穀粉之認識與興趣，同時請具體說明預計推廣對象、人數及相關執行規劃。</a:t>
            </a:r>
          </a:p>
        </p:txBody>
      </p:sp>
    </p:spTree>
    <p:extLst>
      <p:ext uri="{BB962C8B-B14F-4D97-AF65-F5344CB8AC3E}">
        <p14:creationId xmlns:p14="http://schemas.microsoft.com/office/powerpoint/2010/main" val="2897268580"/>
      </p:ext>
    </p:extLst>
  </p:cSld>
  <p:clrMapOvr>
    <a:masterClrMapping/>
  </p:clrMapOvr>
</p:sld>
</file>

<file path=ppt/theme/theme1.xml><?xml version="1.0" encoding="utf-8"?>
<a:theme xmlns:a="http://schemas.openxmlformats.org/drawingml/2006/main" name="回顧">
  <a:themeElements>
    <a:clrScheme name="回顧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回顧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回顧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</TotalTime>
  <Words>211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微軟正黑體</vt:lpstr>
      <vt:lpstr>Calibri</vt:lpstr>
      <vt:lpstr>Calibri Light</vt:lpstr>
      <vt:lpstr>回顧</vt:lpstr>
      <vt:lpstr>國小學生食米教育教案徵件活動</vt:lpstr>
      <vt:lpstr>設計理念</vt:lpstr>
      <vt:lpstr>教學活動設計</vt:lpstr>
      <vt:lpstr>預期成果效益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user</cp:lastModifiedBy>
  <cp:revision>3</cp:revision>
  <dcterms:created xsi:type="dcterms:W3CDTF">2025-05-27T03:23:45Z</dcterms:created>
  <dcterms:modified xsi:type="dcterms:W3CDTF">2025-05-27T03:30:06Z</dcterms:modified>
</cp:coreProperties>
</file>