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Microsoft YaHei" panose="020B0503020204020204" pitchFamily="34" charset="-122"/>
      <p:regular r:id="rId21"/>
      <p:bold r:id="rId22"/>
    </p:embeddedFont>
    <p:embeddedFont>
      <p:font typeface="Microsoft YaHei UI" panose="020B0503020204020204" pitchFamily="34" charset="-122"/>
      <p:regular r:id="rId23"/>
      <p:bold r:id="rId24"/>
    </p:embeddedFont>
    <p:embeddedFont>
      <p:font typeface="Tw Cen MT" panose="020B0602020104020603" pitchFamily="34" charset="0"/>
      <p:regular r:id="rId25"/>
      <p:bold r:id="rId26"/>
      <p:italic r:id="rId27"/>
      <p:boldItalic r:id="rId28"/>
    </p:embeddedFont>
    <p:embeddedFont>
      <p:font typeface="微軟正黑體" panose="020B0604030504040204" pitchFamily="34" charset="-12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5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2024/9/9</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2024/9/9</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2024/9/9</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2921</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Arial</vt:lpstr>
      <vt:lpstr>Calibri Light</vt:lpstr>
      <vt:lpstr>新細明體</vt:lpstr>
      <vt:lpstr>微軟正黑體</vt:lpstr>
      <vt:lpstr>Microsoft YaHei</vt:lpstr>
      <vt:lpstr>Microsoft YaHei UI</vt:lpstr>
      <vt:lpstr>Tw Cen MT</vt:lpstr>
      <vt:lpstr>Calibri</vt:lpstr>
      <vt:lpstr>Wingdings</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人事處 彰化縣政府</cp:lastModifiedBy>
  <cp:revision>279</cp:revision>
  <cp:lastPrinted>2024-09-06T03:19:55Z</cp:lastPrinted>
  <dcterms:modified xsi:type="dcterms:W3CDTF">2024-09-09T02:57:46Z</dcterms:modified>
</cp:coreProperties>
</file>